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4" r:id="rId13"/>
    <p:sldId id="268" r:id="rId14"/>
    <p:sldId id="269" r:id="rId15"/>
    <p:sldId id="270" r:id="rId16"/>
    <p:sldId id="271" r:id="rId17"/>
    <p:sldId id="272" r:id="rId18"/>
    <p:sldId id="273" r:id="rId19"/>
    <p:sldId id="258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56" autoAdjust="0"/>
  </p:normalViewPr>
  <p:slideViewPr>
    <p:cSldViewPr snapToGrid="0" showGuides="1">
      <p:cViewPr>
        <p:scale>
          <a:sx n="70" d="100"/>
          <a:sy n="70" d="100"/>
        </p:scale>
        <p:origin x="1066" y="47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1" d="100"/>
          <a:sy n="71" d="100"/>
        </p:scale>
        <p:origin x="295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41570-566F-4053-8CB7-C84AC005E7B3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DDC1F-95E5-429D-B6B3-57E04259A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48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90170"/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Здравствуй, гостья-зима!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Просим милости к нам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Песни севера петь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лесам и степям.  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И.Никитин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508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Пришел декабрь – первый зимний месяц. Летят с небес легкие белые снежинки и украшают землю пушистым ковром.</a:t>
            </a:r>
          </a:p>
          <a:p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Зима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Одуванчик из снежинок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Поднесет к губам Зима,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дунет – и пушинок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Разлетятся семена!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Одуванчик облетает,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окнах теплится огонь,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Зимний вечер подставляет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043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Белым звездочкам ладонь.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679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Деревья и кустарники в лесу стоят без листьев, на голых ветках лежит снег, только ель и сосна остаются по-прежнему зелеными.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16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Сквозь низкие серые облака редко проглядывает солнышко, поэтому и называется декабрь в народе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хмурень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 - хмурый, бессолнечный месяц,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682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дни короткие, ночи длинные, смеркается рано.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712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ночам в декабре трещат мороз – строит ледяные мосты на реках, прудах и озерах. Недаром говорят: «Ноябрь приходит с гвоздочками, а декабрь – с мосточками»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27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Отгадать загадки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Без рук, без глаз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А рисовать умеет.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(мороз)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531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Белая скатерть все поле укрыла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(снег)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940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досок, без топоров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речку мост готов.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Мост, как синее стекло: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Скользко, весело, светло.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(лёд)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185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Её всегда в лесу найдешь –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Пойдем гулять и встретим: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Стоит колючая, как еж,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Зимою в платье летнем.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(ель)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578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Холодно в декабре зверям и птицам. Зайцы, одетые в белоснежные пушистые шубки, чтобы ни волк, ни лиса, ни охотник не заметили их на белом снегу, грызут кору осин и ольхи, прячутся в ямках под кустами.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Медведи сладко спят в берлогах.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Белки прыгают по веткам деревьев, грызут еловые шишки, добывая из них семена, а в сильные морозы прячутся в дупла и спят, свернувшись клубочком и укрывшись пушистым хвостом.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Лиса ищет мышиные норки, выслеживает мышей – «мышкует» - бегает по снегу, пугает мышей, своим топотом выгоняет их из нор.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Бродит по лесу злой и голодный волк. В декабре все звери попрятались в норы, зарылись в снег, волку трудно отыскать добычу.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868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задания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питаются зимой заяц, белка? На кого охотится лиса?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Куда прячется белка в сильные морозы?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делает зимой медведь?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92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декабре украшают лес гости с севера – свиристели и снегири. Грудка у самца-снегиря ярко-красная. Когда эта птичка нахохлится, то становится похожа на румяное яблочко.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599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0340"/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Холодно и голодно зимой птицам. Они перебираются из леса поближе к жилью, прячутся от морозов и метелей под крышами и за ставнями домов.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Синица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тропинки занесло,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Снег блестит, искрится.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Клювиком в мое стекло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Стукнула синица.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окном повешу ей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кусочек сала,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 теплей и веселей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Бедной птахе стало.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213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0340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боятся зимы вороны, галки, сороки, дятлы, клесты п воробьи, ведь корма им не хватает, а сытость дает птахам тепло. Дятлы в лесу кузницу открывают: лущат еловые и сосновые шишки.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задания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питаются зимой синица, снегирь, дятел?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люди помогают птицам?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419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самом конце декабря дети и взрослые готовятся к встрече Нового года. Наряжают елку, украшают ее разноцветными шарами, бусами, гирляндами, водят вокруг елки хороводы, песни поют, кладут под елку подарки.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613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Обычай встречать Новый год появился у нас в России 300 лет назад, когда царь Петр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своим указом установил единый день празднования Нового года и велел всем жителям Москвы встречать его торжествами: украшать дома елями, жечь на улицах костры, дарить друг другу новогодние подарки.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222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Новогодние деньки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Новогодние деньки!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Снег морозный, колкий.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Загорелись огоньки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пушистой елке.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 качнулся расписной,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Бусы зазвенели,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Пахнет свежестью лесной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смолистой ели.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задания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праздник отмечают 31 декабря?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готовятся к встрече Нового года?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DDC1F-95E5-429D-B6B3-57E04259AF3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130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6D02D-0870-41DC-AA4C-31F306E94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5B34CA-04D6-4F92-9B2E-2114CB8523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B2DA1C-A2EF-46AF-AE2D-03F1BB676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423AE3-3AEE-42E9-9AEA-1FB32056B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A7F29D-D0F3-4CD9-9CE0-D093FF974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5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A2CB9-045F-4E4A-AB36-AD9ED8065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F8C8B2-DC3B-491E-9882-88425FA19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370A72-2213-4458-B5A0-980E1F718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E2A22-747E-400F-BD14-756359999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8811BB-8E81-4EEC-9BAE-3076C7656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13196-6A2E-4D9A-9E64-FF4D8FF19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40B053-8C59-45A6-8513-17499B41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DB8163-229F-436F-B056-B78771AD6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CF3236-03E6-4558-91B1-98A0B49F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38C8EE-C28F-40A6-A969-7C6DB5EA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44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08547-E144-423A-AA1F-D1845C11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FA8003-F3AE-499D-BC20-9382379ACB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EBCF98-F0C1-45CD-8CC6-C39833830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68421A-83D5-4715-94F3-1A5C63602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872729-2635-41F0-8D85-F66347CAA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F26969-D425-4040-A85D-FC054915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84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FB22C-CAEC-4DDF-914E-E830FB55A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A36392-B393-4438-8E09-0B802921B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179B28-92F5-4F0B-A170-084CFFB3E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F15E5E-C5B4-491D-BE90-F8EC92D16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39702B-0817-4B78-AF69-DE9B58388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6E5BF45-44B3-4E49-9631-E59E332CE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C98B0EF-DBA4-4258-9159-B4F3E0383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CF08DB9-2579-4815-AB97-AB924BBD2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160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9C149E-382C-4F52-A632-5A8F1255A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19D462-71F6-41EA-A631-75BC812F3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CF1C37D-B4B2-44D7-A413-6FC00B51F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44FDB4-EA95-4B8D-8ABE-F7802E75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8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557F671-0681-48C1-97FC-CB12AC209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759F623-C65B-4F16-AAC8-7A550220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16CFDE-30EF-41F2-BF78-6A98C4627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788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2AAD-AC10-470B-8B74-34F8FAEB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B6FE9E-F3E6-4339-A56C-0F6E66CE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60C317-FBC9-4813-8162-658BB6038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BA37D1A-D94E-4700-8285-F99727827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8864CC-53A0-40C1-9D58-8606CC058E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7" b="365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5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9DF49167-7D05-4442-8260-DE9A363A6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48CB0D-CA78-496E-8AEC-DD5BE4FA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99275D-F3FF-4727-8CB3-2D87BD62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3D6DDA-D6FA-49D8-AB16-11E71D7866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" t="4990" b="51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9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DAD32AE-3936-4C62-B260-007D7D1E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ED0D24-B6C3-425A-B69C-EF4264A7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28A1A3-3B95-42DB-8FD7-9EE0FEC9B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1D3F6B-750E-485F-A3EB-62968B4EE0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0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6FB7EC9A-EB2D-4445-9ADB-2CB4FDE8A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F1E7D36-5AB5-4EA3-AA60-256961C7B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16C35B-E0EF-41B2-A3D7-D6BDA0B8A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8BFA1E-F32C-47C2-96D4-2D7B874FE3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56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CBF3E22-34FB-4CA1-83D3-D1E6B0754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8F8242E-C00B-4386-96BC-7BFD935E6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F951FA7-EB84-4024-B816-1971DDA2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FEB539-089A-405A-89BC-1CE9222B3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08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B75B4-2214-4541-B62F-0FE1DFB86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DCDD6F-8D2F-433A-A534-DC9BCCBF2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4EFD27-CA8E-46F9-B499-C85F94F55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74DCC7-9591-4277-8FD1-57B885D3C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37C9F0-1780-454C-B642-1E1A3D0EA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78A5D8-AE23-48AD-9305-27B5874B8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26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8D9B2-4E90-43A8-AE97-A05DA2CA1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29D305-A96F-44D8-B860-0773CAEA6E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22BAA9-CA9E-4E97-A616-3B9E0A690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96EF46-F920-4917-99F4-EEE5CDF40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3E327C-C7DE-4CED-836B-11A64A06E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C502DE-CF4D-4893-A760-819416F0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93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8A8A6-1FB6-40B6-9A1D-02C455595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ED6BC5-4145-4AAC-847C-100147A23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BF4DBB-0531-48B8-AF10-AD0DEDAAF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54C348-3223-40EA-BFC5-F8455D3D8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707021-2F12-4D8C-B4D0-2984CFCD0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659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DE8511B-C298-47D2-AB20-EA1B0AFCA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B237B2-24CF-4ADD-A412-FC4CB2E19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17B74D-DC8D-4707-8306-C29FD1D66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42C897-9B86-4C1F-A33C-4FF961236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9EC077-EE42-4FF2-BB42-6D6943AA0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19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C4C82-0246-4639-93AB-2C9D57BD8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EB27C2-A5EF-4EA1-A473-B6EC26B5C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CD1923-6EC6-47B9-9509-367E17E0B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5CE3F-49E5-48A3-9F1A-FDA6C88CD14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EFBCA7-EB67-4339-A452-0F831BAB7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0FFAF0-9B47-4E7C-BA0B-516D08741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F5D18-6B04-45E3-B85D-807DEE8AA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22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2" r:id="rId9"/>
    <p:sldLayoutId id="2147483660" r:id="rId10"/>
    <p:sldLayoutId id="2147483663" r:id="rId11"/>
    <p:sldLayoutId id="2147483664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72CAE2-F60F-4FDF-A50A-36AF940FD0FA}"/>
              </a:ext>
            </a:extLst>
          </p:cNvPr>
          <p:cNvSpPr/>
          <p:nvPr/>
        </p:nvSpPr>
        <p:spPr>
          <a:xfrm>
            <a:off x="403637" y="716280"/>
            <a:ext cx="7566883" cy="1446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Зима. Декабрь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26B9A7-BC3C-4482-BB55-43F564739A5A}"/>
              </a:ext>
            </a:extLst>
          </p:cNvPr>
          <p:cNvSpPr txBox="1"/>
          <p:nvPr/>
        </p:nvSpPr>
        <p:spPr>
          <a:xfrm>
            <a:off x="6294120" y="21031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298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A47B2D3-4D90-46CD-BDA2-96E72DD59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65408">
            <a:off x="4049194" y="672928"/>
            <a:ext cx="7035969" cy="70359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8E7E066-C092-4857-9216-679971DC1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95110" cy="659511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C95D769-1282-47A3-AC74-CDE45B845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54839">
            <a:off x="-1247041" y="-2314785"/>
            <a:ext cx="7180571" cy="718057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A36AB37-B6DF-4D8D-A6B1-93A742331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75029">
            <a:off x="6816143" y="379610"/>
            <a:ext cx="66675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96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577E90-D9C6-4F07-B5CD-4B3FC865B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040" y="0"/>
            <a:ext cx="8823960" cy="58826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C71C00-B2BA-4BA5-8805-DCB26115C0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2" r="18728"/>
          <a:stretch/>
        </p:blipFill>
        <p:spPr>
          <a:xfrm>
            <a:off x="0" y="0"/>
            <a:ext cx="621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242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7104AA-3FB0-4704-B695-743ED43CBF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53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2507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83923C-E448-425C-9A2C-338F29F63B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5" b="80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7691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5509F3-361E-49E8-B508-EBFC6FEB46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65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870F76-72B8-4698-A7C5-F9FF50B9E757}"/>
              </a:ext>
            </a:extLst>
          </p:cNvPr>
          <p:cNvSpPr txBox="1"/>
          <p:nvPr/>
        </p:nvSpPr>
        <p:spPr>
          <a:xfrm>
            <a:off x="579120" y="-508218"/>
            <a:ext cx="609600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рук, без глаз</a:t>
            </a:r>
            <a:endParaRPr lang="ru-RU" sz="36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рисовать умеет.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91009D-659C-4050-8242-F93F68CF1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1773138"/>
            <a:ext cx="7360920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3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24C280-59F8-4280-91E5-8EB841F6BA8F}"/>
              </a:ext>
            </a:extLst>
          </p:cNvPr>
          <p:cNvSpPr txBox="1"/>
          <p:nvPr/>
        </p:nvSpPr>
        <p:spPr>
          <a:xfrm>
            <a:off x="907168" y="4554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Белая скатерть все поле укрыла 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92B2AD-CAC6-4C65-A1EA-E567FB2AD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560" y="1318564"/>
            <a:ext cx="9387840" cy="529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0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548774-9CA5-4618-8825-3BB5760F2D18}"/>
              </a:ext>
            </a:extLst>
          </p:cNvPr>
          <p:cNvSpPr txBox="1"/>
          <p:nvPr/>
        </p:nvSpPr>
        <p:spPr>
          <a:xfrm>
            <a:off x="411480" y="588556"/>
            <a:ext cx="6096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досок, без топоров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речку мост готов.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Мост, как синее стекло: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Скользко, весело, светло. 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6E0A23-38D0-4CCA-813B-35A02D31A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520" y="1274534"/>
            <a:ext cx="6659880" cy="499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9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A89C3F-EE3A-442C-A4BF-9FB6993AF470}"/>
              </a:ext>
            </a:extLst>
          </p:cNvPr>
          <p:cNvSpPr txBox="1"/>
          <p:nvPr/>
        </p:nvSpPr>
        <p:spPr>
          <a:xfrm>
            <a:off x="396240" y="664756"/>
            <a:ext cx="45567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Её всегда в лесу найдешь – 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Пойдем гулять и встретим: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Стоит колючая, как еж,</a:t>
            </a:r>
            <a:endParaRPr lang="ru-RU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Зимою в платье летнем.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7B44F2-E44D-438A-8969-9268DDE9FB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3" t="22889" r="4524"/>
          <a:stretch/>
        </p:blipFill>
        <p:spPr>
          <a:xfrm>
            <a:off x="5608320" y="784860"/>
            <a:ext cx="5334000" cy="52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6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1AF560-912D-41E7-9CF7-B99024A5DA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" y="561023"/>
            <a:ext cx="2409826" cy="21942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44DC3F-330B-47B8-A164-A77A4D926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228" y="561023"/>
            <a:ext cx="2578417" cy="257841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A4FB675-5424-4D18-BED0-71AB992C71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7" t="328" r="2204" b="1"/>
          <a:stretch/>
        </p:blipFill>
        <p:spPr>
          <a:xfrm>
            <a:off x="363855" y="4252666"/>
            <a:ext cx="2409826" cy="20443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B1A1090-3324-4FF9-8C30-06FD32A1F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923" y="561023"/>
            <a:ext cx="2537221" cy="20297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EAE728-A0E2-460E-8B95-596B6E92E8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21" y="4526088"/>
            <a:ext cx="3505519" cy="210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7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78E769-FBEA-45A4-B1FB-507067EB5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66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2D957F-450D-4573-9505-94AA6AC5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24" y="342900"/>
            <a:ext cx="4633265" cy="6172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2D26B5-4AFE-49B3-813F-0EC949EB9E2F}"/>
              </a:ext>
            </a:extLst>
          </p:cNvPr>
          <p:cNvSpPr txBox="1"/>
          <p:nvPr/>
        </p:nvSpPr>
        <p:spPr>
          <a:xfrm>
            <a:off x="7100013" y="701040"/>
            <a:ext cx="44043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just"/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декабре украшают лес гости с севера – свиристели и снегири. Грудка у самца-снегиря ярко-красная. Когда эта птичка нахохлится, то становится похожа на румяное яблочко.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97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6E099F-A4B7-4AEA-B497-D016B8994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4" y="312299"/>
            <a:ext cx="4616196" cy="61494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7A67FC-347E-4322-A156-C9CEFF87E5AE}"/>
              </a:ext>
            </a:extLst>
          </p:cNvPr>
          <p:cNvSpPr txBox="1"/>
          <p:nvPr/>
        </p:nvSpPr>
        <p:spPr>
          <a:xfrm>
            <a:off x="5609844" y="561261"/>
            <a:ext cx="5865876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/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Холодно и голодно зимой птицам. Они перебираются из леса поближе к жилью, прячутся от морозов и метелей под крышами и за ставнями домов.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Синица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тропинки занесло,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Снег блестит, искрится.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Клювиком в мое стекло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Стукнула синица.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окном повешу ей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кусочек сала,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 теплей и веселей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Бедной птахе стало.</a:t>
            </a:r>
            <a:endParaRPr lang="ru-RU" sz="11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93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A7D821-3D69-4C88-9180-96FFDA568405}"/>
              </a:ext>
            </a:extLst>
          </p:cNvPr>
          <p:cNvSpPr txBox="1"/>
          <p:nvPr/>
        </p:nvSpPr>
        <p:spPr>
          <a:xfrm>
            <a:off x="7970520" y="542836"/>
            <a:ext cx="37490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/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боятся зимы вороны, галки, сороки, дятлы, клесты и воробьи, ведь корма им  хватает, а сытость дает птахам тепло. Дятлы в лесу кузницу открывают: лущат еловые и сосновые шишки.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80A8B5-D09B-4191-9801-828C86D83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0"/>
            <a:ext cx="7441351" cy="663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57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CB63A1-9407-496C-87FF-C4C3862E5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" y="149225"/>
            <a:ext cx="97536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34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7142FC-97AA-4017-8394-6C7E035E5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" y="941546"/>
            <a:ext cx="7970520" cy="56198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25739E-62D0-462F-97E3-19C24E3558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095" y="243839"/>
            <a:ext cx="3617265" cy="489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7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DD25F1-75BD-4A7C-BBAD-3BDABD850FDE}"/>
              </a:ext>
            </a:extLst>
          </p:cNvPr>
          <p:cNvSpPr txBox="1"/>
          <p:nvPr/>
        </p:nvSpPr>
        <p:spPr>
          <a:xfrm>
            <a:off x="7741920" y="4878407"/>
            <a:ext cx="46177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17245" indent="262890"/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прихожу с подарками,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7245" indent="262890"/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Блещу огнями яркими,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7245" indent="262890"/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Нарядная, забавная, 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7245" indent="262890"/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Новый год я главная. 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B1EFC0-A273-4DCD-BD08-7F27488A2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8" y="192077"/>
            <a:ext cx="8548688" cy="54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42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4824E5-A4A9-4C4C-98BB-FEAC683B90B9}"/>
              </a:ext>
            </a:extLst>
          </p:cNvPr>
          <p:cNvSpPr/>
          <p:nvPr/>
        </p:nvSpPr>
        <p:spPr>
          <a:xfrm>
            <a:off x="402401" y="742295"/>
            <a:ext cx="7485767" cy="1200329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До новых встреч! </a:t>
            </a:r>
          </a:p>
        </p:txBody>
      </p:sp>
    </p:spTree>
    <p:extLst>
      <p:ext uri="{BB962C8B-B14F-4D97-AF65-F5344CB8AC3E}">
        <p14:creationId xmlns:p14="http://schemas.microsoft.com/office/powerpoint/2010/main" val="13328907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899</Words>
  <Application>Microsoft Office PowerPoint</Application>
  <PresentationFormat>Широкоэкранный</PresentationFormat>
  <Paragraphs>119</Paragraphs>
  <Slides>19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Дина Медведева</dc:creator>
  <cp:lastModifiedBy>Дина Медведева</cp:lastModifiedBy>
  <cp:revision>25</cp:revision>
  <dcterms:created xsi:type="dcterms:W3CDTF">2023-01-09T16:06:45Z</dcterms:created>
  <dcterms:modified xsi:type="dcterms:W3CDTF">2023-04-03T05:58:38Z</dcterms:modified>
</cp:coreProperties>
</file>